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6" r:id="rId2"/>
    <p:sldId id="467" r:id="rId3"/>
    <p:sldId id="468" r:id="rId4"/>
    <p:sldId id="469" r:id="rId5"/>
    <p:sldId id="470" r:id="rId6"/>
    <p:sldId id="471" r:id="rId7"/>
    <p:sldId id="473" r:id="rId8"/>
    <p:sldId id="472" r:id="rId9"/>
  </p:sldIdLst>
  <p:sldSz cx="12192000" cy="6858000"/>
  <p:notesSz cx="7099300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18E4DA93-CD96-470F-B820-ABCD01D8878B}">
          <p14:sldIdLst>
            <p14:sldId id="276"/>
            <p14:sldId id="467"/>
            <p14:sldId id="468"/>
            <p14:sldId id="469"/>
            <p14:sldId id="470"/>
            <p14:sldId id="471"/>
            <p14:sldId id="473"/>
            <p14:sldId id="472"/>
          </p14:sldIdLst>
        </p14:section>
        <p14:section name="Schlussfolie" id="{7DF7C80C-A792-4A12-A6B4-BD50D2794AB3}">
          <p14:sldIdLst/>
        </p14:section>
      </p14:sectionLst>
    </p:ex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5" orient="horz" pos="3045" userDrawn="1">
          <p15:clr>
            <a:srgbClr val="A4A3A4"/>
          </p15:clr>
        </p15:guide>
        <p15:guide id="6" orient="horz" pos="456" userDrawn="1">
          <p15:clr>
            <a:srgbClr val="A4A3A4"/>
          </p15:clr>
        </p15:guide>
        <p15:guide id="7" orient="horz" pos="96" userDrawn="1">
          <p15:clr>
            <a:srgbClr val="A4A3A4"/>
          </p15:clr>
        </p15:guide>
        <p15:guide id="8" orient="horz" pos="4110" userDrawn="1">
          <p15:clr>
            <a:srgbClr val="A4A3A4"/>
          </p15:clr>
        </p15:guide>
        <p15:guide id="9" orient="horz" pos="1389" userDrawn="1">
          <p15:clr>
            <a:srgbClr val="A4A3A4"/>
          </p15:clr>
        </p15:guide>
        <p15:guide id="10" orient="horz" pos="845" userDrawn="1">
          <p15:clr>
            <a:srgbClr val="A4A3A4"/>
          </p15:clr>
        </p15:guide>
        <p15:guide id="11" orient="horz" pos="1706" userDrawn="1">
          <p15:clr>
            <a:srgbClr val="A4A3A4"/>
          </p15:clr>
        </p15:guide>
        <p15:guide id="12" pos="415" userDrawn="1">
          <p15:clr>
            <a:srgbClr val="A4A3A4"/>
          </p15:clr>
        </p15:guide>
        <p15:guide id="13" pos="6683">
          <p15:clr>
            <a:srgbClr val="A4A3A4"/>
          </p15:clr>
        </p15:guide>
        <p15:guide id="14" pos="7531">
          <p15:clr>
            <a:srgbClr val="A4A3A4"/>
          </p15:clr>
        </p15:guide>
        <p15:guide id="15" pos="189" userDrawn="1">
          <p15:clr>
            <a:srgbClr val="A4A3A4"/>
          </p15:clr>
        </p15:guide>
        <p15:guide id="16" pos="6448">
          <p15:clr>
            <a:srgbClr val="A4A3A4"/>
          </p15:clr>
        </p15:guide>
        <p15:guide id="17" pos="6289" userDrawn="1">
          <p15:clr>
            <a:srgbClr val="A4A3A4"/>
          </p15:clr>
        </p15:guide>
        <p15:guide id="18" pos="6651">
          <p15:clr>
            <a:srgbClr val="A4A3A4"/>
          </p15:clr>
        </p15:guide>
        <p15:guide id="19" pos="3046" userDrawn="1">
          <p15:clr>
            <a:srgbClr val="A4A3A4"/>
          </p15:clr>
        </p15:guide>
        <p15:guide id="20" pos="4496">
          <p15:clr>
            <a:srgbClr val="A4A3A4"/>
          </p15:clr>
        </p15:guide>
        <p15:guide id="21" pos="4566">
          <p15:clr>
            <a:srgbClr val="A4A3A4"/>
          </p15:clr>
        </p15:guide>
        <p15:guide id="22" pos="6017">
          <p15:clr>
            <a:srgbClr val="A4A3A4"/>
          </p15:clr>
        </p15:guide>
        <p15:guide id="23" pos="6081">
          <p15:clr>
            <a:srgbClr val="A4A3A4"/>
          </p15:clr>
        </p15:guide>
        <p15:guide id="24" pos="2971">
          <p15:clr>
            <a:srgbClr val="A4A3A4"/>
          </p15:clr>
        </p15:guide>
        <p15:guide id="25" pos="1521">
          <p15:clr>
            <a:srgbClr val="A4A3A4"/>
          </p15:clr>
        </p15:guide>
        <p15:guide id="26" pos="1451">
          <p15:clr>
            <a:srgbClr val="A4A3A4"/>
          </p15:clr>
        </p15:guide>
        <p15:guide id="27" pos="3545" userDrawn="1">
          <p15:clr>
            <a:srgbClr val="A4A3A4"/>
          </p15:clr>
        </p15:guide>
        <p15:guide id="28" pos="3494">
          <p15:clr>
            <a:srgbClr val="A4A3A4"/>
          </p15:clr>
        </p15:guide>
        <p15:guide id="29" pos="4135" userDrawn="1">
          <p15:clr>
            <a:srgbClr val="A4A3A4"/>
          </p15:clr>
        </p15:guide>
        <p15:guide id="30" pos="41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olz, Nathalie" initials="SN" lastIdx="63" clrIdx="0">
    <p:extLst>
      <p:ext uri="{19B8F6BF-5375-455C-9EA6-DF929625EA0E}">
        <p15:presenceInfo xmlns:p15="http://schemas.microsoft.com/office/powerpoint/2012/main" userId="Scholz, Nathalie" providerId="None"/>
      </p:ext>
    </p:extLst>
  </p:cmAuthor>
  <p:cmAuthor id="2" name="Katharina Thehos" initials="KT" lastIdx="4" clrIdx="1">
    <p:extLst>
      <p:ext uri="{19B8F6BF-5375-455C-9EA6-DF929625EA0E}">
        <p15:presenceInfo xmlns:p15="http://schemas.microsoft.com/office/powerpoint/2012/main" userId="Katharina Thehos" providerId="None"/>
      </p:ext>
    </p:extLst>
  </p:cmAuthor>
  <p:cmAuthor id="3" name="Flügge, Christina" initials="FC" lastIdx="18" clrIdx="2">
    <p:extLst>
      <p:ext uri="{19B8F6BF-5375-455C-9EA6-DF929625EA0E}">
        <p15:presenceInfo xmlns:p15="http://schemas.microsoft.com/office/powerpoint/2012/main" userId="Flügge, Christi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519C"/>
    <a:srgbClr val="C8D318"/>
    <a:srgbClr val="CCCCCC"/>
    <a:srgbClr val="999999"/>
    <a:srgbClr val="05519C"/>
    <a:srgbClr val="CCDCEB"/>
    <a:srgbClr val="99B9D8"/>
    <a:srgbClr val="C8D317"/>
    <a:srgbClr val="EB690B"/>
    <a:srgbClr val="F8D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Mittlere Formatvorlage 3 - 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ittlere Formatvorlage 3 - 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83" autoAdjust="0"/>
    <p:restoredTop sz="87005" autoAdjust="0"/>
  </p:normalViewPr>
  <p:slideViewPr>
    <p:cSldViewPr snapToGrid="0">
      <p:cViewPr varScale="1">
        <p:scale>
          <a:sx n="49" d="100"/>
          <a:sy n="49" d="100"/>
        </p:scale>
        <p:origin x="126" y="1056"/>
      </p:cViewPr>
      <p:guideLst>
        <p:guide pos="3840"/>
        <p:guide orient="horz" pos="3045"/>
        <p:guide orient="horz" pos="456"/>
        <p:guide orient="horz" pos="96"/>
        <p:guide orient="horz" pos="4110"/>
        <p:guide orient="horz" pos="1389"/>
        <p:guide orient="horz" pos="845"/>
        <p:guide orient="horz" pos="1706"/>
        <p:guide pos="415"/>
        <p:guide pos="6683"/>
        <p:guide pos="7531"/>
        <p:guide pos="189"/>
        <p:guide pos="6448"/>
        <p:guide pos="6289"/>
        <p:guide pos="6651"/>
        <p:guide pos="3046"/>
        <p:guide pos="4496"/>
        <p:guide pos="4566"/>
        <p:guide pos="6017"/>
        <p:guide pos="6081"/>
        <p:guide pos="2971"/>
        <p:guide pos="1521"/>
        <p:guide pos="1451"/>
        <p:guide pos="3545"/>
        <p:guide pos="3494"/>
        <p:guide pos="4135"/>
        <p:guide pos="41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08" d="100"/>
          <a:sy n="108" d="100"/>
        </p:scale>
        <p:origin x="5232" y="12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3508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3508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r">
              <a:defRPr sz="1300"/>
            </a:lvl1pPr>
          </a:lstStyle>
          <a:p>
            <a:fld id="{231CC310-60DE-49A2-9B48-1565099D51F8}" type="datetimeFigureOut">
              <a:rPr lang="de-DE" smtClean="0"/>
              <a:pPr/>
              <a:t>19.09.2023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721110"/>
            <a:ext cx="3076363" cy="513507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296" y="9721110"/>
            <a:ext cx="3076363" cy="513507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r">
              <a:defRPr sz="1300"/>
            </a:lvl1pPr>
          </a:lstStyle>
          <a:p>
            <a:fld id="{6088A490-F069-402A-9839-AC1DCE81371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0032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3508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3508"/>
          </a:xfrm>
          <a:prstGeom prst="rect">
            <a:avLst/>
          </a:prstGeom>
        </p:spPr>
        <p:txBody>
          <a:bodyPr vert="horz" lIns="99032" tIns="49516" rIns="99032" bIns="49516" rtlCol="0"/>
          <a:lstStyle>
            <a:lvl1pPr algn="r">
              <a:defRPr sz="1300"/>
            </a:lvl1pPr>
          </a:lstStyle>
          <a:p>
            <a:fld id="{4BDF05DB-67D8-4669-BAF2-C564A513F7ED}" type="datetimeFigureOut">
              <a:rPr lang="de-DE" smtClean="0"/>
              <a:pPr/>
              <a:t>19.09.2023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2" tIns="49516" rIns="99032" bIns="49516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1" y="4925407"/>
            <a:ext cx="5679440" cy="4029879"/>
          </a:xfrm>
          <a:prstGeom prst="rect">
            <a:avLst/>
          </a:prstGeom>
        </p:spPr>
        <p:txBody>
          <a:bodyPr vert="horz" lIns="99032" tIns="49516" rIns="99032" bIns="49516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721110"/>
            <a:ext cx="3076363" cy="513507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l">
              <a:defRPr sz="13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6" y="9721110"/>
            <a:ext cx="3076363" cy="513507"/>
          </a:xfrm>
          <a:prstGeom prst="rect">
            <a:avLst/>
          </a:prstGeom>
        </p:spPr>
        <p:txBody>
          <a:bodyPr vert="horz" lIns="99032" tIns="49516" rIns="99032" bIns="49516" rtlCol="0" anchor="b"/>
          <a:lstStyle>
            <a:lvl1pPr algn="r">
              <a:defRPr sz="1300"/>
            </a:lvl1pPr>
          </a:lstStyle>
          <a:p>
            <a:fld id="{7810CA72-53BD-45FA-92BD-E9CA5481585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5045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0CA72-53BD-45FA-92BD-E9CA54815858}" type="slidenum">
              <a:rPr lang="de-DE" smtClean="0"/>
              <a:pPr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7894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points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itel 1"/>
          <p:cNvSpPr>
            <a:spLocks noGrp="1"/>
          </p:cNvSpPr>
          <p:nvPr>
            <p:ph type="ctrTitle"/>
          </p:nvPr>
        </p:nvSpPr>
        <p:spPr>
          <a:xfrm>
            <a:off x="1024144" y="228588"/>
            <a:ext cx="8924718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24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34" name="Rechteck 33"/>
          <p:cNvSpPr/>
          <p:nvPr userDrawn="1"/>
        </p:nvSpPr>
        <p:spPr>
          <a:xfrm>
            <a:off x="227011" y="1557338"/>
            <a:ext cx="9721851" cy="489585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" name="Inhaltsplatzhalter 2"/>
          <p:cNvSpPr>
            <a:spLocks noGrp="1"/>
          </p:cNvSpPr>
          <p:nvPr>
            <p:ph idx="1"/>
          </p:nvPr>
        </p:nvSpPr>
        <p:spPr>
          <a:xfrm>
            <a:off x="227011" y="1564474"/>
            <a:ext cx="9721851" cy="2833079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16000" indent="-2160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12573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6" name="Bildplatzhalter 16"/>
          <p:cNvSpPr>
            <a:spLocks noGrp="1"/>
          </p:cNvSpPr>
          <p:nvPr>
            <p:ph type="pic" sz="quarter" idx="14"/>
          </p:nvPr>
        </p:nvSpPr>
        <p:spPr>
          <a:xfrm>
            <a:off x="10020300" y="1557338"/>
            <a:ext cx="1936748" cy="485643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6078748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transparen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10020300" y="1560948"/>
            <a:ext cx="1936750" cy="488387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9948862" y="1557338"/>
            <a:ext cx="71438" cy="4887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005225" y="274799"/>
            <a:ext cx="8731558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15676088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Ganzseitig/ 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6"/>
          <p:cNvSpPr>
            <a:spLocks noGrp="1"/>
          </p:cNvSpPr>
          <p:nvPr>
            <p:ph type="pic" sz="quarter" idx="16"/>
          </p:nvPr>
        </p:nvSpPr>
        <p:spPr>
          <a:xfrm>
            <a:off x="0" y="1942312"/>
            <a:ext cx="12192000" cy="4510876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Rechteck 8"/>
          <p:cNvSpPr/>
          <p:nvPr userDrawn="1"/>
        </p:nvSpPr>
        <p:spPr>
          <a:xfrm>
            <a:off x="9131300" y="0"/>
            <a:ext cx="30607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2" name="Picture 2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42264" y="225426"/>
            <a:ext cx="1914960" cy="552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Untertitel 2"/>
          <p:cNvSpPr>
            <a:spLocks noGrp="1"/>
          </p:cNvSpPr>
          <p:nvPr>
            <p:ph type="subTitle" idx="13"/>
          </p:nvPr>
        </p:nvSpPr>
        <p:spPr>
          <a:xfrm>
            <a:off x="338830" y="883914"/>
            <a:ext cx="9175445" cy="1008422"/>
          </a:xfrm>
          <a:prstGeom prst="rect">
            <a:avLst/>
          </a:prstGeom>
          <a:solidFill>
            <a:schemeClr val="bg1">
              <a:alpha val="58000"/>
            </a:schemeClr>
          </a:solidFill>
        </p:spPr>
        <p:txBody>
          <a:bodyPr>
            <a:noAutofit/>
          </a:bodyPr>
          <a:lstStyle>
            <a:lvl1pPr marL="182563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/ Bild ganze Br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Bildplatzhalter 16"/>
          <p:cNvSpPr>
            <a:spLocks noGrp="1"/>
          </p:cNvSpPr>
          <p:nvPr>
            <p:ph type="pic" sz="quarter" idx="16"/>
          </p:nvPr>
        </p:nvSpPr>
        <p:spPr>
          <a:xfrm>
            <a:off x="0" y="1557338"/>
            <a:ext cx="11949112" cy="489585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998919" y="228588"/>
            <a:ext cx="8870295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87447319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points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3" name="Titel 1"/>
          <p:cNvSpPr>
            <a:spLocks noGrp="1"/>
          </p:cNvSpPr>
          <p:nvPr>
            <p:ph type="ctrTitle"/>
          </p:nvPr>
        </p:nvSpPr>
        <p:spPr>
          <a:xfrm>
            <a:off x="1024143" y="274799"/>
            <a:ext cx="8826152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24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34" name="Rechteck 33"/>
          <p:cNvSpPr/>
          <p:nvPr userDrawn="1"/>
        </p:nvSpPr>
        <p:spPr>
          <a:xfrm>
            <a:off x="227011" y="1557338"/>
            <a:ext cx="9721851" cy="489585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5" name="Inhaltsplatzhalter 2"/>
          <p:cNvSpPr>
            <a:spLocks noGrp="1"/>
          </p:cNvSpPr>
          <p:nvPr>
            <p:ph idx="1"/>
          </p:nvPr>
        </p:nvSpPr>
        <p:spPr>
          <a:xfrm>
            <a:off x="227011" y="1564474"/>
            <a:ext cx="9721851" cy="2833079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16000" indent="-2160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12573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6" name="Bildplatzhalter 16"/>
          <p:cNvSpPr>
            <a:spLocks noGrp="1"/>
          </p:cNvSpPr>
          <p:nvPr>
            <p:ph type="pic" sz="quarter" idx="14"/>
          </p:nvPr>
        </p:nvSpPr>
        <p:spPr>
          <a:xfrm>
            <a:off x="10020300" y="1557338"/>
            <a:ext cx="1936748" cy="485643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5579795"/>
      </p:ext>
    </p:extLst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points 2/3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227011" y="1557338"/>
            <a:ext cx="7705727" cy="4895850"/>
          </a:xfrm>
          <a:prstGeom prst="rect">
            <a:avLst/>
          </a:prstGeom>
          <a:solidFill>
            <a:schemeClr val="bg1">
              <a:lumMod val="95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227012" y="1564475"/>
            <a:ext cx="7705726" cy="2833079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28600" indent="-2286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12573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5" name="Bildplatzhalter 16"/>
          <p:cNvSpPr>
            <a:spLocks noGrp="1"/>
          </p:cNvSpPr>
          <p:nvPr>
            <p:ph type="pic" sz="quarter" idx="14"/>
          </p:nvPr>
        </p:nvSpPr>
        <p:spPr>
          <a:xfrm>
            <a:off x="8016081" y="1557338"/>
            <a:ext cx="3940968" cy="485643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005225" y="228588"/>
            <a:ext cx="8567597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12316568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points halbseitig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4" name="Rechteck 23"/>
          <p:cNvSpPr/>
          <p:nvPr userDrawn="1"/>
        </p:nvSpPr>
        <p:spPr>
          <a:xfrm>
            <a:off x="227012" y="1557338"/>
            <a:ext cx="5724527" cy="489585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227013" y="1570450"/>
            <a:ext cx="5724526" cy="3276277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28600" indent="-2286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12573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7" name="Bildplatzhalter 16"/>
          <p:cNvSpPr>
            <a:spLocks noGrp="1"/>
          </p:cNvSpPr>
          <p:nvPr>
            <p:ph type="pic" sz="quarter" idx="14"/>
          </p:nvPr>
        </p:nvSpPr>
        <p:spPr>
          <a:xfrm>
            <a:off x="6024563" y="1557338"/>
            <a:ext cx="5932486" cy="485643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954776" y="228588"/>
            <a:ext cx="8794620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82839752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orient="horz" pos="4088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x Bulletpoints halbsei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4" name="Rechteck 23"/>
          <p:cNvSpPr/>
          <p:nvPr userDrawn="1"/>
        </p:nvSpPr>
        <p:spPr>
          <a:xfrm>
            <a:off x="227012" y="1557338"/>
            <a:ext cx="5724527" cy="489585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227013" y="1570450"/>
            <a:ext cx="5724526" cy="3276277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28600" indent="-2286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12573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6223976" y="1544226"/>
            <a:ext cx="5724527" cy="489585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Inhaltsplatzhalter 2"/>
          <p:cNvSpPr>
            <a:spLocks noGrp="1"/>
          </p:cNvSpPr>
          <p:nvPr>
            <p:ph idx="14"/>
          </p:nvPr>
        </p:nvSpPr>
        <p:spPr>
          <a:xfrm>
            <a:off x="6223977" y="1557338"/>
            <a:ext cx="5724526" cy="3276277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28600" indent="-2286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12573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itel 1"/>
          <p:cNvSpPr>
            <a:spLocks noGrp="1"/>
          </p:cNvSpPr>
          <p:nvPr>
            <p:ph type="ctrTitle"/>
          </p:nvPr>
        </p:nvSpPr>
        <p:spPr>
          <a:xfrm>
            <a:off x="1087206" y="235144"/>
            <a:ext cx="8649577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4066691134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orient="horz" pos="4088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gramm ganzseitig ohne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9131300" y="0"/>
            <a:ext cx="30607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"/>
          </p:nvPr>
        </p:nvSpPr>
        <p:spPr>
          <a:xfrm>
            <a:off x="234948" y="1829529"/>
            <a:ext cx="11722101" cy="2833079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28600" indent="-2286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914400" indent="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8" name="Picture 2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42264" y="225426"/>
            <a:ext cx="1914960" cy="552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1023588" y="244288"/>
            <a:ext cx="8783900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3"/>
          </p:nvPr>
        </p:nvSpPr>
        <p:spPr>
          <a:xfrm>
            <a:off x="234949" y="1002668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07867051"/>
      </p:ext>
    </p:extLst>
  </p:cSld>
  <p:clrMapOvr>
    <a:masterClrMapping/>
  </p:clrMapOvr>
  <p:transition spd="slow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points halbsei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/>
          <p:cNvCxnSpPr/>
          <p:nvPr userDrawn="1"/>
        </p:nvCxnSpPr>
        <p:spPr>
          <a:xfrm flipV="1">
            <a:off x="10609263" y="6578601"/>
            <a:ext cx="1346200" cy="7459"/>
          </a:xfrm>
          <a:prstGeom prst="line">
            <a:avLst/>
          </a:prstGeom>
          <a:ln w="31750">
            <a:solidFill>
              <a:srgbClr val="C8D3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 userDrawn="1"/>
        </p:nvSpPr>
        <p:spPr>
          <a:xfrm>
            <a:off x="227012" y="1557338"/>
            <a:ext cx="5724526" cy="489585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Inhaltsplatzhalter 2"/>
          <p:cNvSpPr>
            <a:spLocks noGrp="1"/>
          </p:cNvSpPr>
          <p:nvPr>
            <p:ph idx="1"/>
          </p:nvPr>
        </p:nvSpPr>
        <p:spPr>
          <a:xfrm>
            <a:off x="227012" y="1566645"/>
            <a:ext cx="5724526" cy="3276277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28600" indent="-2286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914400" indent="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3" name="Bildplatzhalter 16"/>
          <p:cNvSpPr>
            <a:spLocks noGrp="1"/>
          </p:cNvSpPr>
          <p:nvPr>
            <p:ph type="pic" sz="quarter" idx="16"/>
          </p:nvPr>
        </p:nvSpPr>
        <p:spPr>
          <a:xfrm>
            <a:off x="6035946" y="1578076"/>
            <a:ext cx="1896792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34" name="Bildplatzhalter 16"/>
          <p:cNvSpPr>
            <a:spLocks noGrp="1"/>
          </p:cNvSpPr>
          <p:nvPr>
            <p:ph type="pic" sz="quarter" idx="17"/>
          </p:nvPr>
        </p:nvSpPr>
        <p:spPr>
          <a:xfrm>
            <a:off x="8028123" y="1578076"/>
            <a:ext cx="1896792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35" name="Bildplatzhalter 16"/>
          <p:cNvSpPr>
            <a:spLocks noGrp="1"/>
          </p:cNvSpPr>
          <p:nvPr>
            <p:ph type="pic" sz="quarter" idx="18"/>
          </p:nvPr>
        </p:nvSpPr>
        <p:spPr>
          <a:xfrm>
            <a:off x="10020300" y="1578076"/>
            <a:ext cx="1896792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ctrTitle"/>
          </p:nvPr>
        </p:nvSpPr>
        <p:spPr>
          <a:xfrm>
            <a:off x="998919" y="223228"/>
            <a:ext cx="8800927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7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12122169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3" name="Bildplatzhalter 16"/>
          <p:cNvSpPr>
            <a:spLocks noGrp="1"/>
          </p:cNvSpPr>
          <p:nvPr>
            <p:ph type="pic" sz="quarter" idx="16"/>
          </p:nvPr>
        </p:nvSpPr>
        <p:spPr>
          <a:xfrm>
            <a:off x="227013" y="1567707"/>
            <a:ext cx="3708400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34" name="Bildplatzhalter 16"/>
          <p:cNvSpPr>
            <a:spLocks noGrp="1"/>
          </p:cNvSpPr>
          <p:nvPr>
            <p:ph type="pic" sz="quarter" idx="17"/>
          </p:nvPr>
        </p:nvSpPr>
        <p:spPr>
          <a:xfrm>
            <a:off x="4008438" y="1557338"/>
            <a:ext cx="3924300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35" name="Bildplatzhalter 16"/>
          <p:cNvSpPr>
            <a:spLocks noGrp="1"/>
          </p:cNvSpPr>
          <p:nvPr>
            <p:ph type="pic" sz="quarter" idx="18"/>
          </p:nvPr>
        </p:nvSpPr>
        <p:spPr>
          <a:xfrm>
            <a:off x="8005763" y="1578076"/>
            <a:ext cx="3911329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087206" y="218219"/>
            <a:ext cx="8744171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85011918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points 2/3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227011" y="1557338"/>
            <a:ext cx="7705727" cy="4895850"/>
          </a:xfrm>
          <a:prstGeom prst="rect">
            <a:avLst/>
          </a:prstGeom>
          <a:solidFill>
            <a:schemeClr val="bg1">
              <a:lumMod val="95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227012" y="1564475"/>
            <a:ext cx="7705726" cy="2833079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28600" indent="-2286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12573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5" name="Bildplatzhalter 16"/>
          <p:cNvSpPr>
            <a:spLocks noGrp="1"/>
          </p:cNvSpPr>
          <p:nvPr>
            <p:ph type="pic" sz="quarter" idx="14"/>
          </p:nvPr>
        </p:nvSpPr>
        <p:spPr>
          <a:xfrm>
            <a:off x="8016081" y="1557338"/>
            <a:ext cx="3940968" cy="485643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179260" y="281105"/>
            <a:ext cx="8628121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110880179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eitstrah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erader Verbinder 20"/>
          <p:cNvCxnSpPr/>
          <p:nvPr userDrawn="1"/>
        </p:nvCxnSpPr>
        <p:spPr>
          <a:xfrm>
            <a:off x="227013" y="3752320"/>
            <a:ext cx="11714162" cy="0"/>
          </a:xfrm>
          <a:prstGeom prst="line">
            <a:avLst/>
          </a:prstGeom>
          <a:ln w="25400">
            <a:solidFill>
              <a:srgbClr val="05519C"/>
            </a:solidFill>
            <a:headEnd type="none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abellenplatzhalter 23"/>
          <p:cNvSpPr>
            <a:spLocks noGrp="1"/>
          </p:cNvSpPr>
          <p:nvPr>
            <p:ph type="tbl" sz="quarter" idx="14"/>
          </p:nvPr>
        </p:nvSpPr>
        <p:spPr>
          <a:xfrm>
            <a:off x="544513" y="3815049"/>
            <a:ext cx="11396662" cy="91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2" name="Inhaltsplatzhalter 2"/>
          <p:cNvSpPr>
            <a:spLocks noGrp="1"/>
          </p:cNvSpPr>
          <p:nvPr>
            <p:ph idx="1"/>
          </p:nvPr>
        </p:nvSpPr>
        <p:spPr>
          <a:xfrm>
            <a:off x="227012" y="1612365"/>
            <a:ext cx="10321926" cy="988472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0" indent="0">
              <a:lnSpc>
                <a:spcPct val="120000"/>
              </a:lnSpc>
              <a:buClr>
                <a:srgbClr val="C8D317"/>
              </a:buClr>
              <a:buSzPct val="120000"/>
              <a:buFont typeface="Wingdings" panose="05000000000000000000" pitchFamily="2" charset="2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C8D317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12573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986306" y="212891"/>
            <a:ext cx="8479311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548170470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 mit transparen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Bildplatzhalter 16"/>
          <p:cNvSpPr>
            <a:spLocks noGrp="1"/>
          </p:cNvSpPr>
          <p:nvPr>
            <p:ph type="pic" sz="quarter" idx="16"/>
          </p:nvPr>
        </p:nvSpPr>
        <p:spPr>
          <a:xfrm>
            <a:off x="0" y="1578076"/>
            <a:ext cx="11949112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10020300" y="1560948"/>
            <a:ext cx="1936750" cy="488387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9948862" y="1557338"/>
            <a:ext cx="71438" cy="4887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024144" y="227492"/>
            <a:ext cx="8674802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299518611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ild mit transparen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10020300" y="1560948"/>
            <a:ext cx="1936750" cy="488387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9948862" y="1557338"/>
            <a:ext cx="71438" cy="4887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614240" y="3502246"/>
            <a:ext cx="9275122" cy="413907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1800">
                <a:solidFill>
                  <a:srgbClr val="002060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Untertitel 2"/>
          <p:cNvSpPr>
            <a:spLocks noGrp="1"/>
          </p:cNvSpPr>
          <p:nvPr>
            <p:ph type="subTitle" idx="13"/>
          </p:nvPr>
        </p:nvSpPr>
        <p:spPr>
          <a:xfrm>
            <a:off x="614240" y="408601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EE1C1D06-F38E-C0BE-1C9E-DFCE3390E932}"/>
              </a:ext>
            </a:extLst>
          </p:cNvPr>
          <p:cNvCxnSpPr/>
          <p:nvPr userDrawn="1"/>
        </p:nvCxnSpPr>
        <p:spPr>
          <a:xfrm>
            <a:off x="378372" y="4001082"/>
            <a:ext cx="3020674" cy="0"/>
          </a:xfrm>
          <a:prstGeom prst="line">
            <a:avLst/>
          </a:prstGeom>
          <a:ln w="28575">
            <a:solidFill>
              <a:srgbClr val="99999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333793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Ganzseitig/ Kap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16"/>
          <p:cNvSpPr>
            <a:spLocks noGrp="1"/>
          </p:cNvSpPr>
          <p:nvPr>
            <p:ph type="pic" sz="quarter" idx="16"/>
          </p:nvPr>
        </p:nvSpPr>
        <p:spPr>
          <a:xfrm>
            <a:off x="0" y="2011680"/>
            <a:ext cx="12192000" cy="4441508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Rechteck 8"/>
          <p:cNvSpPr/>
          <p:nvPr userDrawn="1"/>
        </p:nvSpPr>
        <p:spPr>
          <a:xfrm>
            <a:off x="9131300" y="0"/>
            <a:ext cx="30607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2" name="Picture 2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42264" y="225426"/>
            <a:ext cx="1914960" cy="552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Untertitel 2"/>
          <p:cNvSpPr>
            <a:spLocks noGrp="1"/>
          </p:cNvSpPr>
          <p:nvPr>
            <p:ph type="subTitle" idx="13"/>
          </p:nvPr>
        </p:nvSpPr>
        <p:spPr>
          <a:xfrm>
            <a:off x="401892" y="858690"/>
            <a:ext cx="9175445" cy="1008422"/>
          </a:xfrm>
          <a:prstGeom prst="rect">
            <a:avLst/>
          </a:prstGeom>
          <a:solidFill>
            <a:schemeClr val="bg1">
              <a:alpha val="58000"/>
            </a:schemeClr>
          </a:solidFill>
        </p:spPr>
        <p:txBody>
          <a:bodyPr>
            <a:noAutofit/>
          </a:bodyPr>
          <a:lstStyle>
            <a:lvl1pPr marL="182563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455432885"/>
      </p:ext>
    </p:extLst>
  </p:cSld>
  <p:clrMapOvr>
    <a:masterClrMapping/>
  </p:clrMapOvr>
  <p:transition spd="slow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/ Bild ganze Br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Bildplatzhalter 16"/>
          <p:cNvSpPr>
            <a:spLocks noGrp="1"/>
          </p:cNvSpPr>
          <p:nvPr>
            <p:ph type="pic" sz="quarter" idx="16"/>
          </p:nvPr>
        </p:nvSpPr>
        <p:spPr>
          <a:xfrm>
            <a:off x="0" y="1557338"/>
            <a:ext cx="11949112" cy="489585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8" name="Titel 1"/>
          <p:cNvSpPr>
            <a:spLocks noGrp="1"/>
          </p:cNvSpPr>
          <p:nvPr>
            <p:ph type="ctrTitle"/>
          </p:nvPr>
        </p:nvSpPr>
        <p:spPr>
          <a:xfrm>
            <a:off x="1055675" y="228588"/>
            <a:ext cx="8687415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9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637184583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points halbseitig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4" name="Rechteck 23"/>
          <p:cNvSpPr/>
          <p:nvPr userDrawn="1"/>
        </p:nvSpPr>
        <p:spPr>
          <a:xfrm>
            <a:off x="227012" y="1557338"/>
            <a:ext cx="5724527" cy="489585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227013" y="1570450"/>
            <a:ext cx="5724526" cy="3276277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28600" indent="-2286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12573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7" name="Bildplatzhalter 16"/>
          <p:cNvSpPr>
            <a:spLocks noGrp="1"/>
          </p:cNvSpPr>
          <p:nvPr>
            <p:ph type="pic" sz="quarter" idx="14"/>
          </p:nvPr>
        </p:nvSpPr>
        <p:spPr>
          <a:xfrm>
            <a:off x="6024563" y="1557338"/>
            <a:ext cx="5932486" cy="4856430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049369" y="228588"/>
            <a:ext cx="8611740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35611378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orient="horz" pos="408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Bulletpoints halbsei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4" name="Rechteck 23"/>
          <p:cNvSpPr/>
          <p:nvPr userDrawn="1"/>
        </p:nvSpPr>
        <p:spPr>
          <a:xfrm>
            <a:off x="227012" y="1557338"/>
            <a:ext cx="5724527" cy="489585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227013" y="1570450"/>
            <a:ext cx="5724526" cy="3276277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28600" indent="-2286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12573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Rechteck 8"/>
          <p:cNvSpPr/>
          <p:nvPr userDrawn="1"/>
        </p:nvSpPr>
        <p:spPr>
          <a:xfrm>
            <a:off x="6223976" y="1544226"/>
            <a:ext cx="5724527" cy="4895850"/>
          </a:xfrm>
          <a:prstGeom prst="rect">
            <a:avLst/>
          </a:prstGeom>
          <a:solidFill>
            <a:schemeClr val="bg1">
              <a:lumMod val="95000"/>
            </a:schemeClr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Inhaltsplatzhalter 2"/>
          <p:cNvSpPr>
            <a:spLocks noGrp="1"/>
          </p:cNvSpPr>
          <p:nvPr>
            <p:ph idx="14"/>
          </p:nvPr>
        </p:nvSpPr>
        <p:spPr>
          <a:xfrm>
            <a:off x="6223977" y="1557338"/>
            <a:ext cx="5724526" cy="3276277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28600" indent="-2286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12573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Titel 1"/>
          <p:cNvSpPr>
            <a:spLocks noGrp="1"/>
          </p:cNvSpPr>
          <p:nvPr>
            <p:ph type="ctrTitle"/>
          </p:nvPr>
        </p:nvSpPr>
        <p:spPr>
          <a:xfrm>
            <a:off x="1024144" y="281104"/>
            <a:ext cx="8775702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36046342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1026">
          <p15:clr>
            <a:srgbClr val="FBAE40"/>
          </p15:clr>
        </p15:guide>
        <p15:guide id="2" orient="horz" pos="408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m ganzseitig ohne Hinter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9131300" y="0"/>
            <a:ext cx="3060700" cy="152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7" name="Inhaltsplatzhalter 2"/>
          <p:cNvSpPr>
            <a:spLocks noGrp="1"/>
          </p:cNvSpPr>
          <p:nvPr>
            <p:ph idx="1"/>
          </p:nvPr>
        </p:nvSpPr>
        <p:spPr>
          <a:xfrm>
            <a:off x="234948" y="1829529"/>
            <a:ext cx="11722101" cy="2833079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28600" indent="-2286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914400" indent="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8" name="Picture 2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42264" y="225426"/>
            <a:ext cx="1914960" cy="552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1023588" y="244288"/>
            <a:ext cx="8783900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3"/>
          </p:nvPr>
        </p:nvSpPr>
        <p:spPr>
          <a:xfrm>
            <a:off x="234949" y="1002668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points halbsei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/>
          <p:cNvCxnSpPr/>
          <p:nvPr userDrawn="1"/>
        </p:nvCxnSpPr>
        <p:spPr>
          <a:xfrm flipV="1">
            <a:off x="10609263" y="6578601"/>
            <a:ext cx="1346200" cy="7459"/>
          </a:xfrm>
          <a:prstGeom prst="line">
            <a:avLst/>
          </a:prstGeom>
          <a:ln w="31750">
            <a:solidFill>
              <a:srgbClr val="C8D3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 userDrawn="1"/>
        </p:nvSpPr>
        <p:spPr>
          <a:xfrm>
            <a:off x="227012" y="1557338"/>
            <a:ext cx="5724526" cy="489585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Inhaltsplatzhalter 2"/>
          <p:cNvSpPr>
            <a:spLocks noGrp="1"/>
          </p:cNvSpPr>
          <p:nvPr>
            <p:ph idx="1"/>
          </p:nvPr>
        </p:nvSpPr>
        <p:spPr>
          <a:xfrm>
            <a:off x="227012" y="1566645"/>
            <a:ext cx="5724526" cy="3276277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228600" indent="-228600">
              <a:lnSpc>
                <a:spcPct val="120000"/>
              </a:lnSpc>
              <a:buClr>
                <a:srgbClr val="05519C"/>
              </a:buClr>
              <a:buSzPct val="120000"/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05519C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914400" indent="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None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3" name="Bildplatzhalter 16"/>
          <p:cNvSpPr>
            <a:spLocks noGrp="1"/>
          </p:cNvSpPr>
          <p:nvPr>
            <p:ph type="pic" sz="quarter" idx="16"/>
          </p:nvPr>
        </p:nvSpPr>
        <p:spPr>
          <a:xfrm>
            <a:off x="6035946" y="1578076"/>
            <a:ext cx="1896792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34" name="Bildplatzhalter 16"/>
          <p:cNvSpPr>
            <a:spLocks noGrp="1"/>
          </p:cNvSpPr>
          <p:nvPr>
            <p:ph type="pic" sz="quarter" idx="17"/>
          </p:nvPr>
        </p:nvSpPr>
        <p:spPr>
          <a:xfrm>
            <a:off x="8028123" y="1578076"/>
            <a:ext cx="1896792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35" name="Bildplatzhalter 16"/>
          <p:cNvSpPr>
            <a:spLocks noGrp="1"/>
          </p:cNvSpPr>
          <p:nvPr>
            <p:ph type="pic" sz="quarter" idx="18"/>
          </p:nvPr>
        </p:nvSpPr>
        <p:spPr>
          <a:xfrm>
            <a:off x="10020300" y="1578076"/>
            <a:ext cx="1896792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12" name="Titel 1"/>
          <p:cNvSpPr>
            <a:spLocks noGrp="1"/>
          </p:cNvSpPr>
          <p:nvPr>
            <p:ph type="ctrTitle"/>
          </p:nvPr>
        </p:nvSpPr>
        <p:spPr>
          <a:xfrm>
            <a:off x="1065750" y="228588"/>
            <a:ext cx="8615508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7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798360715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3" name="Bildplatzhalter 16"/>
          <p:cNvSpPr>
            <a:spLocks noGrp="1"/>
          </p:cNvSpPr>
          <p:nvPr>
            <p:ph type="pic" sz="quarter" idx="16"/>
          </p:nvPr>
        </p:nvSpPr>
        <p:spPr>
          <a:xfrm>
            <a:off x="227013" y="1567707"/>
            <a:ext cx="3708400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34" name="Bildplatzhalter 16"/>
          <p:cNvSpPr>
            <a:spLocks noGrp="1"/>
          </p:cNvSpPr>
          <p:nvPr>
            <p:ph type="pic" sz="quarter" idx="17"/>
          </p:nvPr>
        </p:nvSpPr>
        <p:spPr>
          <a:xfrm>
            <a:off x="4008438" y="1557338"/>
            <a:ext cx="3924300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35" name="Bildplatzhalter 16"/>
          <p:cNvSpPr>
            <a:spLocks noGrp="1"/>
          </p:cNvSpPr>
          <p:nvPr>
            <p:ph type="pic" sz="quarter" idx="18"/>
          </p:nvPr>
        </p:nvSpPr>
        <p:spPr>
          <a:xfrm>
            <a:off x="8005763" y="1578076"/>
            <a:ext cx="3911329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036756" y="260238"/>
            <a:ext cx="9275122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692774318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itstrah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erader Verbinder 20"/>
          <p:cNvCxnSpPr/>
          <p:nvPr userDrawn="1"/>
        </p:nvCxnSpPr>
        <p:spPr>
          <a:xfrm>
            <a:off x="227013" y="3752320"/>
            <a:ext cx="11714162" cy="0"/>
          </a:xfrm>
          <a:prstGeom prst="line">
            <a:avLst/>
          </a:prstGeom>
          <a:ln w="25400">
            <a:solidFill>
              <a:srgbClr val="05519C"/>
            </a:solidFill>
            <a:headEnd type="none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abellenplatzhalter 23"/>
          <p:cNvSpPr>
            <a:spLocks noGrp="1"/>
          </p:cNvSpPr>
          <p:nvPr>
            <p:ph type="tbl" sz="quarter" idx="14"/>
          </p:nvPr>
        </p:nvSpPr>
        <p:spPr>
          <a:xfrm>
            <a:off x="544513" y="3815049"/>
            <a:ext cx="11396662" cy="914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2" name="Inhaltsplatzhalter 2"/>
          <p:cNvSpPr>
            <a:spLocks noGrp="1"/>
          </p:cNvSpPr>
          <p:nvPr>
            <p:ph idx="1"/>
          </p:nvPr>
        </p:nvSpPr>
        <p:spPr>
          <a:xfrm>
            <a:off x="227012" y="1612365"/>
            <a:ext cx="10321926" cy="988472"/>
          </a:xfrm>
          <a:prstGeom prst="rect">
            <a:avLst/>
          </a:prstGeom>
          <a:noFill/>
        </p:spPr>
        <p:txBody>
          <a:bodyPr wrap="square" lIns="432000" tIns="180000" rIns="108000" bIns="360000" numCol="1" spcCol="360000">
            <a:spAutoFit/>
          </a:bodyPr>
          <a:lstStyle>
            <a:lvl1pPr marL="0" indent="0">
              <a:lnSpc>
                <a:spcPct val="120000"/>
              </a:lnSpc>
              <a:buClr>
                <a:srgbClr val="C8D317"/>
              </a:buClr>
              <a:buSzPct val="120000"/>
              <a:buFont typeface="Wingdings" panose="05000000000000000000" pitchFamily="2" charset="2"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1pPr>
            <a:lvl2pPr marL="800100" indent="-342900">
              <a:lnSpc>
                <a:spcPct val="120000"/>
              </a:lnSpc>
              <a:buClr>
                <a:srgbClr val="C8D317"/>
              </a:buClr>
              <a:buFont typeface="Wingdings" panose="05000000000000000000" pitchFamily="2" charset="2"/>
              <a:buChar char="§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2pPr>
            <a:lvl3pPr marL="12573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2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3pPr>
            <a:lvl4pPr marL="1714500" indent="-342900">
              <a:lnSpc>
                <a:spcPct val="120000"/>
              </a:lnSpc>
              <a:buClr>
                <a:schemeClr val="bg2">
                  <a:lumMod val="75000"/>
                </a:schemeClr>
              </a:buClr>
              <a:buSzPct val="110000"/>
              <a:buFont typeface="Wingdings" panose="05000000000000000000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4pPr>
            <a:lvl5pPr marL="2171700" indent="-342900">
              <a:lnSpc>
                <a:spcPct val="120000"/>
              </a:lnSpc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Rotis Sans Serif Std Light" panose="020B0303030202020304" pitchFamily="34" charset="0"/>
              </a:defRPr>
            </a:lvl5pPr>
          </a:lstStyle>
          <a:p>
            <a:pPr lvl="0"/>
            <a:r>
              <a:rPr lang="de-DE" dirty="0"/>
              <a:t>Formatvorlagen des Textmasters bearbeiten</a:t>
            </a: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1049368" y="285913"/>
            <a:ext cx="8782009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52111910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transparen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743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Bildplatzhalter 16"/>
          <p:cNvSpPr>
            <a:spLocks noGrp="1"/>
          </p:cNvSpPr>
          <p:nvPr>
            <p:ph type="pic" sz="quarter" idx="16"/>
          </p:nvPr>
        </p:nvSpPr>
        <p:spPr>
          <a:xfrm>
            <a:off x="0" y="1578076"/>
            <a:ext cx="11949112" cy="4875112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10020300" y="1560948"/>
            <a:ext cx="1936750" cy="4883878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hteck 7"/>
          <p:cNvSpPr/>
          <p:nvPr userDrawn="1"/>
        </p:nvSpPr>
        <p:spPr>
          <a:xfrm>
            <a:off x="9948862" y="1557338"/>
            <a:ext cx="71438" cy="4887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068287" y="235013"/>
            <a:ext cx="8826152" cy="495981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lIns="216000" tIns="72000" rIns="216000" bIns="90000" anchor="ctr" anchorCtr="0">
            <a:spAutoFit/>
          </a:bodyPr>
          <a:lstStyle>
            <a:lvl1pPr algn="l">
              <a:tabLst/>
              <a:defRPr sz="2400">
                <a:solidFill>
                  <a:srgbClr val="05519C"/>
                </a:solidFill>
                <a:latin typeface="Rotis Sans Serif Std Light" panose="020B03030302020203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0" name="Untertitel 2"/>
          <p:cNvSpPr>
            <a:spLocks noGrp="1"/>
          </p:cNvSpPr>
          <p:nvPr>
            <p:ph type="subTitle" idx="13"/>
          </p:nvPr>
        </p:nvSpPr>
        <p:spPr>
          <a:xfrm>
            <a:off x="500368" y="844622"/>
            <a:ext cx="11822930" cy="47261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>
                <a:solidFill>
                  <a:srgbClr val="05519C"/>
                </a:solidFill>
                <a:latin typeface="Rotis Sans Serif Std" panose="020B05030302020203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1313898116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6574337"/>
            <a:ext cx="12191999" cy="2836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Datumsplatzhalter 3"/>
          <p:cNvSpPr txBox="1">
            <a:spLocks/>
          </p:cNvSpPr>
          <p:nvPr userDrawn="1"/>
        </p:nvSpPr>
        <p:spPr>
          <a:xfrm>
            <a:off x="550862" y="6561637"/>
            <a:ext cx="9435619" cy="25971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1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>
                <a:latin typeface="+mj-lt"/>
              </a:rPr>
              <a:t>Veranstaltung | Thema | Vortragende | Datum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614025" y="6561637"/>
            <a:ext cx="1343024" cy="259716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6" name="Picture 21"/>
          <p:cNvPicPr>
            <a:picLocks noChangeAspect="1" noChangeArrowheads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42264" y="225426"/>
            <a:ext cx="1914960" cy="552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Gerader Verbinder 8"/>
          <p:cNvCxnSpPr/>
          <p:nvPr userDrawn="1"/>
        </p:nvCxnSpPr>
        <p:spPr>
          <a:xfrm>
            <a:off x="10020300" y="6532196"/>
            <a:ext cx="1935163" cy="11114"/>
          </a:xfrm>
          <a:prstGeom prst="line">
            <a:avLst/>
          </a:prstGeom>
          <a:ln w="69850">
            <a:solidFill>
              <a:srgbClr val="C8D31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52F572A0-0146-423C-89DA-5385C60295BB}"/>
              </a:ext>
            </a:extLst>
          </p:cNvPr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09" y="131736"/>
            <a:ext cx="762106" cy="646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861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9" r:id="rId3"/>
    <p:sldLayoutId id="2147483662" r:id="rId4"/>
    <p:sldLayoutId id="2147483656" r:id="rId5"/>
    <p:sldLayoutId id="2147483650" r:id="rId6"/>
    <p:sldLayoutId id="2147483661" r:id="rId7"/>
    <p:sldLayoutId id="2147483652" r:id="rId8"/>
    <p:sldLayoutId id="2147483660" r:id="rId9"/>
    <p:sldLayoutId id="2147483663" r:id="rId10"/>
    <p:sldLayoutId id="2147483657" r:id="rId11"/>
    <p:sldLayoutId id="2147483654" r:id="rId12"/>
    <p:sldLayoutId id="2147483665" r:id="rId13"/>
    <p:sldLayoutId id="2147483666" r:id="rId14"/>
    <p:sldLayoutId id="2147483667" r:id="rId15"/>
    <p:sldLayoutId id="2147483668" r:id="rId16"/>
    <p:sldLayoutId id="2147483669" r:id="rId17"/>
    <p:sldLayoutId id="2147483670" r:id="rId18"/>
    <p:sldLayoutId id="2147483671" r:id="rId19"/>
    <p:sldLayoutId id="2147483672" r:id="rId20"/>
    <p:sldLayoutId id="2147483673" r:id="rId21"/>
    <p:sldLayoutId id="2147483674" r:id="rId22"/>
    <p:sldLayoutId id="2147483675" r:id="rId23"/>
    <p:sldLayoutId id="2147483676" r:id="rId24"/>
  </p:sldLayoutIdLst>
  <p:transition spd="slow">
    <p:wipe dir="r"/>
  </p:transition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Rotis Sans Serif Std" panose="020B05030302020203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tis Sans Serif Std" panose="020B05030302020203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27" userDrawn="1">
          <p15:clr>
            <a:srgbClr val="F26B43"/>
          </p15:clr>
        </p15:guide>
        <p15:guide id="2" pos="143" userDrawn="1">
          <p15:clr>
            <a:srgbClr val="F26B43"/>
          </p15:clr>
        </p15:guide>
        <p15:guide id="3" orient="horz" pos="142" userDrawn="1">
          <p15:clr>
            <a:srgbClr val="F26B43"/>
          </p15:clr>
        </p15:guide>
        <p15:guide id="4" pos="7527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  <p15:guide id="6" pos="343" userDrawn="1">
          <p15:clr>
            <a:srgbClr val="F26B43"/>
          </p15:clr>
        </p15:guide>
        <p15:guide id="7" pos="6720" userDrawn="1">
          <p15:clr>
            <a:srgbClr val="F26B43"/>
          </p15:clr>
        </p15:guide>
        <p15:guide id="8" pos="1277" userDrawn="1">
          <p15:clr>
            <a:srgbClr val="F26B43"/>
          </p15:clr>
        </p15:guide>
        <p15:guide id="9" pos="6675" userDrawn="1">
          <p15:clr>
            <a:srgbClr val="F26B43"/>
          </p15:clr>
        </p15:guide>
        <p15:guide id="10" pos="6312" userDrawn="1">
          <p15:clr>
            <a:srgbClr val="F26B43"/>
          </p15:clr>
        </p15:guide>
        <p15:guide id="11" orient="horz" pos="459" userDrawn="1">
          <p15:clr>
            <a:srgbClr val="F26B43"/>
          </p15:clr>
        </p15:guide>
        <p15:guide id="14" pos="6267" userDrawn="1">
          <p15:clr>
            <a:srgbClr val="F26B43"/>
          </p15:clr>
        </p15:guide>
        <p15:guide id="15" pos="5042" userDrawn="1">
          <p15:clr>
            <a:srgbClr val="F26B43"/>
          </p15:clr>
        </p15:guide>
        <p15:guide id="16" pos="4997" userDrawn="1">
          <p15:clr>
            <a:srgbClr val="F26B43"/>
          </p15:clr>
        </p15:guide>
        <p15:guide id="17" pos="3795" userDrawn="1">
          <p15:clr>
            <a:srgbClr val="F26B43"/>
          </p15:clr>
        </p15:guide>
        <p15:guide id="18" pos="3749" userDrawn="1">
          <p15:clr>
            <a:srgbClr val="F26B43"/>
          </p15:clr>
        </p15:guide>
        <p15:guide id="19" pos="2525" userDrawn="1">
          <p15:clr>
            <a:srgbClr val="F26B43"/>
          </p15:clr>
        </p15:guide>
        <p15:guide id="20" pos="2479" userDrawn="1">
          <p15:clr>
            <a:srgbClr val="F26B43"/>
          </p15:clr>
        </p15:guide>
        <p15:guide id="21" pos="1232" userDrawn="1">
          <p15:clr>
            <a:srgbClr val="F26B43"/>
          </p15:clr>
        </p15:guide>
        <p15:guide id="22" orient="horz" pos="981" userDrawn="1">
          <p15:clr>
            <a:srgbClr val="F26B43"/>
          </p15:clr>
        </p15:guide>
        <p15:guide id="23" orient="horz" pos="254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platzhalter 4"/>
          <p:cNvPicPr>
            <a:picLocks noGrp="1" noChangeAspect="1"/>
          </p:cNvPicPr>
          <p:nvPr>
            <p:ph type="pic"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8831" y="-39566"/>
            <a:ext cx="12493531" cy="6909301"/>
          </a:xfrm>
          <a:prstGeom prst="rect">
            <a:avLst/>
          </a:prstGeom>
        </p:spPr>
      </p:pic>
      <p:pic>
        <p:nvPicPr>
          <p:cNvPr id="25" name="Picture 2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50213" y="225424"/>
            <a:ext cx="250701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Rechteck 32"/>
          <p:cNvSpPr/>
          <p:nvPr/>
        </p:nvSpPr>
        <p:spPr>
          <a:xfrm>
            <a:off x="-5127" y="2300739"/>
            <a:ext cx="499204" cy="499204"/>
          </a:xfrm>
          <a:prstGeom prst="rect">
            <a:avLst/>
          </a:prstGeom>
          <a:solidFill>
            <a:srgbClr val="C8D3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4" name="Titel 1"/>
          <p:cNvSpPr txBox="1">
            <a:spLocks/>
          </p:cNvSpPr>
          <p:nvPr/>
        </p:nvSpPr>
        <p:spPr>
          <a:xfrm>
            <a:off x="244475" y="2498506"/>
            <a:ext cx="9684833" cy="2267029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vert="horz" wrap="square" lIns="324000" tIns="108000" rIns="324000" bIns="162000" rtlCol="0" anchor="b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400" b="0" i="0" u="none" strike="noStrike" kern="1200" cap="none" spc="0" normalizeH="0" baseline="0" noProof="0" dirty="0">
                <a:ln>
                  <a:noFill/>
                </a:ln>
                <a:solidFill>
                  <a:srgbClr val="00509B"/>
                </a:solidFill>
                <a:effectLst/>
                <a:uLnTx/>
                <a:uFillTx/>
                <a:latin typeface="Rotis Sans Serif Std" panose="020B0503030202020304" pitchFamily="34" charset="0"/>
                <a:ea typeface="+mj-ea"/>
                <a:cs typeface="+mj-cs"/>
              </a:rPr>
              <a:t>Template für </a:t>
            </a:r>
            <a:r>
              <a:rPr kumimoji="0" lang="de-DE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09B"/>
                </a:solidFill>
                <a:effectLst/>
                <a:uLnTx/>
                <a:uFillTx/>
                <a:latin typeface="Rotis Sans Serif Std" panose="020B0503030202020304" pitchFamily="34" charset="0"/>
                <a:ea typeface="+mj-ea"/>
                <a:cs typeface="+mj-cs"/>
              </a:rPr>
              <a:t>Vorträge: &lt;Titel&gt;</a:t>
            </a:r>
          </a:p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4400" dirty="0">
              <a:solidFill>
                <a:srgbClr val="00509B"/>
              </a:solidFill>
              <a:latin typeface="Rotis Sans Serif Std" panose="020B0503030202020304" pitchFamily="34" charset="0"/>
              <a:ea typeface="+mj-ea"/>
              <a:cs typeface="+mj-cs"/>
            </a:endParaRP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de-DE" sz="2800" dirty="0">
                <a:latin typeface="Rotis Sans Serif Std" panose="020B0503030202020304" pitchFamily="34" charset="0"/>
              </a:rPr>
              <a:t>&lt;Name d. Bearbeiters/Bearbeiterin&gt;   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de-DE" sz="2800" dirty="0">
                <a:latin typeface="Rotis Sans Serif Std" panose="020B0503030202020304" pitchFamily="34" charset="0"/>
              </a:rPr>
              <a:t>Betreut von: &lt;Name</a:t>
            </a:r>
            <a:r>
              <a:rPr lang="de-DE" sz="2800" dirty="0" smtClean="0">
                <a:latin typeface="Rotis Sans Serif Std" panose="020B0503030202020304" pitchFamily="34" charset="0"/>
              </a:rPr>
              <a:t>&gt;</a:t>
            </a:r>
            <a:endParaRPr lang="de-DE" sz="2800" dirty="0">
              <a:latin typeface="Rotis Sans Serif Std" panose="020B0503030202020304" pitchFamily="34" charset="0"/>
            </a:endParaRPr>
          </a:p>
        </p:txBody>
      </p:sp>
      <p:sp>
        <p:nvSpPr>
          <p:cNvPr id="10" name="Titel 1"/>
          <p:cNvSpPr txBox="1">
            <a:spLocks/>
          </p:cNvSpPr>
          <p:nvPr/>
        </p:nvSpPr>
        <p:spPr>
          <a:xfrm rot="16200000" flipV="1">
            <a:off x="11765920" y="6425124"/>
            <a:ext cx="394471" cy="203581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vert="horz" wrap="square" lIns="324000" tIns="108000" rIns="324000" bIns="16200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800" b="0" i="0" u="none" strike="noStrike" kern="1200" cap="none" spc="0" normalizeH="0" baseline="0" noProof="0" dirty="0">
              <a:ln>
                <a:noFill/>
              </a:ln>
              <a:solidFill>
                <a:srgbClr val="00509B"/>
              </a:solidFill>
              <a:effectLst/>
              <a:uLnTx/>
              <a:uFillTx/>
              <a:latin typeface="Rotis Sans Serif Std" panose="020B0503030202020304" pitchFamily="34" charset="0"/>
              <a:ea typeface="+mj-ea"/>
              <a:cs typeface="+mj-cs"/>
            </a:endParaRPr>
          </a:p>
        </p:txBody>
      </p:sp>
      <p:sp>
        <p:nvSpPr>
          <p:cNvPr id="7" name="Textfeld 6"/>
          <p:cNvSpPr txBox="1"/>
          <p:nvPr/>
        </p:nvSpPr>
        <p:spPr>
          <a:xfrm rot="16200000">
            <a:off x="11721220" y="6389383"/>
            <a:ext cx="4720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/>
              <a:t>© LUH</a:t>
            </a:r>
          </a:p>
        </p:txBody>
      </p:sp>
      <p:pic>
        <p:nvPicPr>
          <p:cNvPr id="12" name="Picture 7" descr="SE Logo klein mit Schatt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27" y="196539"/>
            <a:ext cx="1152128" cy="9601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34897911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110DC98-B767-0B07-5D18-85E0AA0D80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6323BB-2044-8D76-3794-F5C744455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948" y="1829529"/>
            <a:ext cx="11722101" cy="3922416"/>
          </a:xfrm>
        </p:spPr>
        <p:txBody>
          <a:bodyPr/>
          <a:lstStyle/>
          <a:p>
            <a:r>
              <a:rPr lang="en-US" b="1" dirty="0"/>
              <a:t>WICHTIG: Footer </a:t>
            </a:r>
            <a:r>
              <a:rPr lang="de-DE" b="1" dirty="0"/>
              <a:t>nicht</a:t>
            </a:r>
            <a:r>
              <a:rPr lang="en-US" b="1" dirty="0"/>
              <a:t> </a:t>
            </a:r>
            <a:r>
              <a:rPr lang="de-DE" b="1" dirty="0"/>
              <a:t>vergessen</a:t>
            </a:r>
            <a:r>
              <a:rPr lang="en-US" b="1" dirty="0"/>
              <a:t> </a:t>
            </a:r>
            <a:r>
              <a:rPr lang="de-DE" b="1" dirty="0"/>
              <a:t>zu</a:t>
            </a:r>
            <a:r>
              <a:rPr lang="en-US" b="1" dirty="0"/>
              <a:t> </a:t>
            </a:r>
            <a:r>
              <a:rPr lang="de-DE" b="1" dirty="0"/>
              <a:t>ändern!</a:t>
            </a:r>
          </a:p>
          <a:p>
            <a:r>
              <a:rPr lang="en-US" b="1" dirty="0"/>
              <a:t>WICHTIG 2: </a:t>
            </a:r>
            <a:r>
              <a:rPr lang="de-DE" b="1" dirty="0"/>
              <a:t>Eventuell</a:t>
            </a:r>
            <a:r>
              <a:rPr lang="en-US" b="1" dirty="0"/>
              <a:t> muss man die </a:t>
            </a:r>
            <a:r>
              <a:rPr lang="de-DE" b="1" dirty="0"/>
              <a:t>Schrift</a:t>
            </a:r>
            <a:r>
              <a:rPr lang="en-US" b="1" dirty="0"/>
              <a:t> der Uni </a:t>
            </a:r>
            <a:r>
              <a:rPr lang="de-DE" b="1" dirty="0"/>
              <a:t>herunterladen</a:t>
            </a:r>
            <a:r>
              <a:rPr lang="en-US" b="1" dirty="0"/>
              <a:t>, </a:t>
            </a:r>
            <a:r>
              <a:rPr lang="de-DE" b="1" dirty="0"/>
              <a:t>damit</a:t>
            </a:r>
            <a:r>
              <a:rPr lang="en-US" b="1" dirty="0"/>
              <a:t> das Format </a:t>
            </a:r>
            <a:r>
              <a:rPr lang="de-DE" b="1" dirty="0"/>
              <a:t>passt</a:t>
            </a:r>
            <a:r>
              <a:rPr lang="en-US" b="1" dirty="0"/>
              <a:t> (Rotis Sans Serif) </a:t>
            </a:r>
          </a:p>
          <a:p>
            <a:pPr lvl="1"/>
            <a:r>
              <a:rPr lang="en-US" sz="1600" b="1" i="1" dirty="0"/>
              <a:t>https://www.luis.uni-hannover.de/de/services/betrieb-und-infrastruktur/arbeitsplatz-pc/apc-dienste/hausschrift-luh-rotis</a:t>
            </a:r>
          </a:p>
          <a:p>
            <a:r>
              <a:rPr lang="de-DE" b="1" dirty="0"/>
              <a:t>WICHTIG 3: Die nächste Folie ist für Zwischenabschnitte gedacht (z.B. neue Kapitel) und kann gerne dafür genutzt werden</a:t>
            </a:r>
            <a:endParaRPr lang="de-DE" dirty="0"/>
          </a:p>
          <a:p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E4D0BF6-3F08-A10B-15AF-D858CB99A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7344A4A1-C344-374A-2F02-26D3BB9DAC0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e-DE" dirty="0"/>
              <a:t>Kurze Informationen zum Template</a:t>
            </a:r>
          </a:p>
        </p:txBody>
      </p:sp>
    </p:spTree>
    <p:extLst>
      <p:ext uri="{BB962C8B-B14F-4D97-AF65-F5344CB8AC3E}">
        <p14:creationId xmlns:p14="http://schemas.microsoft.com/office/powerpoint/2010/main" val="3704475854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5E84D76-7628-4803-F491-0144842B8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de-DE"/>
              <a:t>Seite </a:t>
            </a:r>
            <a:fld id="{7F69B41B-8DF2-4FBB-B56A-7E774CB72DD7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DF168A5-E722-6A84-DE6D-94C1348784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Untertitel 3">
            <a:extLst>
              <a:ext uri="{FF2B5EF4-FFF2-40B4-BE49-F238E27FC236}">
                <a16:creationId xmlns:a16="http://schemas.microsoft.com/office/drawing/2014/main" id="{40B3DAD9-9983-D129-68BD-DFAA05D67EF4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5336358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110DC98-B767-0B07-5D18-85E0AA0D80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6323BB-2044-8D76-3794-F5C744455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948" y="1829529"/>
            <a:ext cx="11722101" cy="5592104"/>
          </a:xfrm>
        </p:spPr>
        <p:txBody>
          <a:bodyPr/>
          <a:lstStyle/>
          <a:p>
            <a:r>
              <a:rPr lang="de-DE" dirty="0"/>
              <a:t>Kurz aufzeigen/auflisten was die Aufgabe der Abschlussarbeit war und was bisher gemacht wurde (2 Folien)</a:t>
            </a:r>
          </a:p>
          <a:p>
            <a:r>
              <a:rPr lang="de-DE" dirty="0"/>
              <a:t>Aufzeigen/Auflisten was aktuell gemacht wird und welche Probleme es gibt bzw. welche Entscheidungen noch getroffen werden müssen (2 Folien)</a:t>
            </a:r>
          </a:p>
          <a:p>
            <a:r>
              <a:rPr lang="de-DE" dirty="0"/>
              <a:t>Aufzeigen/Auflisten was in der letzten Bearbeitungshälfte noch gemacht werden muss (1 Folie)</a:t>
            </a:r>
          </a:p>
          <a:p>
            <a:r>
              <a:rPr lang="de-DE" b="1" dirty="0">
                <a:solidFill>
                  <a:srgbClr val="04519C"/>
                </a:solidFill>
              </a:rPr>
              <a:t>Zum Schluss noch den Zeitplan anhängen oder bereithalten</a:t>
            </a:r>
          </a:p>
          <a:p>
            <a:r>
              <a:rPr lang="de-DE" dirty="0"/>
              <a:t>Tipp: Es empfiehlt sich Grafiken und Tabellen einzubauen, damit der Inhalt einfacher zu verstehen ist. </a:t>
            </a:r>
          </a:p>
          <a:p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E4D0BF6-3F08-A10B-15AF-D858CB99A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7344A4A1-C344-374A-2F02-26D3BB9DAC0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e-DE" dirty="0"/>
              <a:t>Typischer Aufbau eines Zwischenvortrags (-gesprächs) </a:t>
            </a:r>
          </a:p>
        </p:txBody>
      </p:sp>
    </p:spTree>
    <p:extLst>
      <p:ext uri="{BB962C8B-B14F-4D97-AF65-F5344CB8AC3E}">
        <p14:creationId xmlns:p14="http://schemas.microsoft.com/office/powerpoint/2010/main" val="410859125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110DC98-B767-0B07-5D18-85E0AA0D80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6323BB-2044-8D76-3794-F5C744455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948" y="1829529"/>
            <a:ext cx="11722101" cy="5553119"/>
          </a:xfrm>
        </p:spPr>
        <p:txBody>
          <a:bodyPr/>
          <a:lstStyle/>
          <a:p>
            <a:r>
              <a:rPr lang="de-DE" sz="2000" dirty="0"/>
              <a:t>Den Beginn soll eine Motivation bilden, warum diese Arbeit durchgeführt wurde (ev. Forschungsfragen)</a:t>
            </a:r>
          </a:p>
          <a:p>
            <a:r>
              <a:rPr lang="de-DE" sz="2000" dirty="0"/>
              <a:t>Eventuell, sofern es notwendig für das Verständnis ist, können (kurz) Grundlagen erwähnt werden</a:t>
            </a:r>
          </a:p>
          <a:p>
            <a:r>
              <a:rPr lang="de-DE" sz="2000" dirty="0"/>
              <a:t>Im Anschluss können daran vorangegangene Arbeiten (Abschlussarbeiten, Paper, Literatur, etc.) erwähnt werden</a:t>
            </a:r>
          </a:p>
          <a:p>
            <a:r>
              <a:rPr lang="de-DE" sz="2000" dirty="0"/>
              <a:t>Dann beginnt der Hauptteil: Hier sollen die Ergebnisse (anschaulich) präsentiert werden:</a:t>
            </a:r>
          </a:p>
          <a:p>
            <a:pPr lvl="1"/>
            <a:r>
              <a:rPr lang="de-DE" sz="2000" dirty="0"/>
              <a:t>Studien (Aufbau, Durchführung, Ergebnisse, etc.)</a:t>
            </a:r>
          </a:p>
          <a:p>
            <a:pPr lvl="1"/>
            <a:r>
              <a:rPr lang="de-DE" sz="2000" dirty="0"/>
              <a:t>Software (technische Realisierung, Entwürfe, Entscheidungen, etc.)</a:t>
            </a:r>
          </a:p>
          <a:p>
            <a:pPr lvl="1"/>
            <a:r>
              <a:rPr lang="de-DE" sz="2000" dirty="0"/>
              <a:t>Anforderungserhebung (Demografie, ev. Fragestellungen, Ergebnisse, etc.)</a:t>
            </a:r>
          </a:p>
          <a:p>
            <a:pPr lvl="1"/>
            <a:r>
              <a:rPr lang="de-DE" sz="2000" dirty="0"/>
              <a:t>Weitere empirische Forschung (Forschungsart, Evaluation, Teilnehmende, etc.)</a:t>
            </a:r>
          </a:p>
          <a:p>
            <a:pPr lvl="1"/>
            <a:r>
              <a:rPr lang="de-DE" sz="2000" dirty="0"/>
              <a:t>Literatursuche (Vorgehensweise, Ergebnisse, Erkenntnisgewinn, etc.)</a:t>
            </a:r>
          </a:p>
          <a:p>
            <a:pPr lvl="1"/>
            <a:r>
              <a:rPr lang="de-DE" sz="2000" dirty="0"/>
              <a:t>…</a:t>
            </a:r>
          </a:p>
          <a:p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E4D0BF6-3F08-A10B-15AF-D858CB99A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7344A4A1-C344-374A-2F02-26D3BB9DAC0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e-DE" dirty="0"/>
              <a:t>Typischer Aufbau eines Abschlussvortrags </a:t>
            </a:r>
          </a:p>
        </p:txBody>
      </p:sp>
    </p:spTree>
    <p:extLst>
      <p:ext uri="{BB962C8B-B14F-4D97-AF65-F5344CB8AC3E}">
        <p14:creationId xmlns:p14="http://schemas.microsoft.com/office/powerpoint/2010/main" val="2915826050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110DC98-B767-0B07-5D18-85E0AA0D80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6323BB-2044-8D76-3794-F5C744455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948" y="1829529"/>
            <a:ext cx="11722101" cy="5119667"/>
          </a:xfrm>
        </p:spPr>
        <p:txBody>
          <a:bodyPr/>
          <a:lstStyle/>
          <a:p>
            <a:r>
              <a:rPr lang="de-DE" sz="2000" dirty="0"/>
              <a:t>Nach dem Hauptteil soll die Diskussion/Interpretation stattfinden (wahlweise auch schon direkt </a:t>
            </a:r>
            <a:r>
              <a:rPr lang="de-DE" sz="2000"/>
              <a:t>im Hauptteil</a:t>
            </a:r>
            <a:r>
              <a:rPr lang="de-DE" sz="2000" dirty="0"/>
              <a:t>)</a:t>
            </a:r>
          </a:p>
          <a:p>
            <a:pPr lvl="1"/>
            <a:r>
              <a:rPr lang="de-DE" sz="2000" dirty="0"/>
              <a:t>Beantwortung von Forschungsfragen</a:t>
            </a:r>
          </a:p>
          <a:p>
            <a:pPr lvl="1"/>
            <a:r>
              <a:rPr lang="de-DE" sz="2000" dirty="0"/>
              <a:t>Ergebnisse in Kontrast zu anderen Studien stellen</a:t>
            </a:r>
          </a:p>
          <a:p>
            <a:pPr lvl="1"/>
            <a:r>
              <a:rPr lang="de-DE" sz="2000" dirty="0"/>
              <a:t>Etc.</a:t>
            </a:r>
          </a:p>
          <a:p>
            <a:r>
              <a:rPr lang="de-DE" sz="2000" dirty="0"/>
              <a:t>Im Anschluss sollen die Ergebnisse nochmal (kritisch) reflektiert werden (Selbstreflektion) und einen Ausblick für zukünftige Arbeiten geben</a:t>
            </a:r>
          </a:p>
          <a:p>
            <a:r>
              <a:rPr lang="de-DE" sz="2000" dirty="0"/>
              <a:t>Die letzte (inhaltliche) Folie enthält eine Zusammenfassung des Vortrags</a:t>
            </a:r>
          </a:p>
          <a:p>
            <a:r>
              <a:rPr lang="de-DE" sz="2000" dirty="0"/>
              <a:t>Zum Schluss können auch noch Quellen angegeben werden</a:t>
            </a:r>
          </a:p>
          <a:p>
            <a:r>
              <a:rPr lang="de-DE" sz="2000" dirty="0"/>
              <a:t>Im Anschluss findet eine Fragerunde statt</a:t>
            </a:r>
          </a:p>
          <a:p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E4D0BF6-3F08-A10B-15AF-D858CB99A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7344A4A1-C344-374A-2F02-26D3BB9DAC0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e-DE" dirty="0"/>
              <a:t>Typischer Aufbau eines Abschlussvortrags II </a:t>
            </a:r>
          </a:p>
        </p:txBody>
      </p:sp>
    </p:spTree>
    <p:extLst>
      <p:ext uri="{BB962C8B-B14F-4D97-AF65-F5344CB8AC3E}">
        <p14:creationId xmlns:p14="http://schemas.microsoft.com/office/powerpoint/2010/main" val="2124257800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110DC98-B767-0B07-5D18-85E0AA0D80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E4D0BF6-3F08-A10B-15AF-D858CB99A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7344A4A1-C344-374A-2F02-26D3BB9DAC0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e-DE" dirty="0"/>
              <a:t>Typischer Aufbau eines Abschlussvortrags (grafisch)</a:t>
            </a:r>
          </a:p>
        </p:txBody>
      </p:sp>
      <p:cxnSp>
        <p:nvCxnSpPr>
          <p:cNvPr id="12" name="Gerade Verbindung mit Pfeil 11">
            <a:extLst>
              <a:ext uri="{FF2B5EF4-FFF2-40B4-BE49-F238E27FC236}">
                <a16:creationId xmlns:a16="http://schemas.microsoft.com/office/drawing/2014/main" id="{5A116356-87FF-7E00-EE8F-E8E912920478}"/>
              </a:ext>
            </a:extLst>
          </p:cNvPr>
          <p:cNvCxnSpPr/>
          <p:nvPr/>
        </p:nvCxnSpPr>
        <p:spPr>
          <a:xfrm>
            <a:off x="234949" y="3761509"/>
            <a:ext cx="947650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hteck 12">
            <a:extLst>
              <a:ext uri="{FF2B5EF4-FFF2-40B4-BE49-F238E27FC236}">
                <a16:creationId xmlns:a16="http://schemas.microsoft.com/office/drawing/2014/main" id="{981629D3-F909-3369-4409-E2A9EDC19E04}"/>
              </a:ext>
            </a:extLst>
          </p:cNvPr>
          <p:cNvSpPr/>
          <p:nvPr/>
        </p:nvSpPr>
        <p:spPr>
          <a:xfrm>
            <a:off x="754494" y="2763982"/>
            <a:ext cx="1136073" cy="526473"/>
          </a:xfrm>
          <a:prstGeom prst="rect">
            <a:avLst/>
          </a:prstGeom>
          <a:solidFill>
            <a:srgbClr val="C8D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2060"/>
                </a:solidFill>
              </a:rPr>
              <a:t>Motivation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E2A8A1E-100F-1998-08B9-DBAD6A865232}"/>
              </a:ext>
            </a:extLst>
          </p:cNvPr>
          <p:cNvSpPr/>
          <p:nvPr/>
        </p:nvSpPr>
        <p:spPr>
          <a:xfrm>
            <a:off x="1890567" y="4351082"/>
            <a:ext cx="1239981" cy="526473"/>
          </a:xfrm>
          <a:prstGeom prst="rect">
            <a:avLst/>
          </a:prstGeom>
          <a:solidFill>
            <a:srgbClr val="C8D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2060"/>
                </a:solidFill>
              </a:rPr>
              <a:t>Grundlagen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454B6433-B1FF-F4AE-D55E-CF7F30832ECB}"/>
              </a:ext>
            </a:extLst>
          </p:cNvPr>
          <p:cNvSpPr/>
          <p:nvPr/>
        </p:nvSpPr>
        <p:spPr>
          <a:xfrm>
            <a:off x="3130548" y="2771548"/>
            <a:ext cx="1136073" cy="526473"/>
          </a:xfrm>
          <a:prstGeom prst="rect">
            <a:avLst/>
          </a:prstGeom>
          <a:solidFill>
            <a:srgbClr val="C8D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2060"/>
                </a:solidFill>
              </a:rPr>
              <a:t>Hauptteil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208A8D79-D02E-4F12-44B8-80192BF9C983}"/>
              </a:ext>
            </a:extLst>
          </p:cNvPr>
          <p:cNvSpPr/>
          <p:nvPr/>
        </p:nvSpPr>
        <p:spPr>
          <a:xfrm>
            <a:off x="4488294" y="4406500"/>
            <a:ext cx="1136073" cy="526473"/>
          </a:xfrm>
          <a:prstGeom prst="rect">
            <a:avLst/>
          </a:prstGeom>
          <a:solidFill>
            <a:srgbClr val="C8D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2060"/>
                </a:solidFill>
              </a:rPr>
              <a:t>Diskussion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B7E9502-0E5B-18D4-A259-E8F55AEBBF75}"/>
              </a:ext>
            </a:extLst>
          </p:cNvPr>
          <p:cNvSpPr/>
          <p:nvPr/>
        </p:nvSpPr>
        <p:spPr>
          <a:xfrm>
            <a:off x="5624367" y="2771548"/>
            <a:ext cx="1136073" cy="526473"/>
          </a:xfrm>
          <a:prstGeom prst="rect">
            <a:avLst/>
          </a:prstGeom>
          <a:solidFill>
            <a:srgbClr val="C8D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2060"/>
                </a:solidFill>
              </a:rPr>
              <a:t>Reflektion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D29CC927-B68F-DC2F-925C-E82A29974F44}"/>
              </a:ext>
            </a:extLst>
          </p:cNvPr>
          <p:cNvSpPr/>
          <p:nvPr/>
        </p:nvSpPr>
        <p:spPr>
          <a:xfrm>
            <a:off x="6760440" y="4406500"/>
            <a:ext cx="1136073" cy="526473"/>
          </a:xfrm>
          <a:prstGeom prst="rect">
            <a:avLst/>
          </a:prstGeom>
          <a:solidFill>
            <a:srgbClr val="C8D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2060"/>
                </a:solidFill>
              </a:rPr>
              <a:t>Ausblick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FCF09252-DC3D-EF48-9D75-DA44A42DC2D3}"/>
              </a:ext>
            </a:extLst>
          </p:cNvPr>
          <p:cNvSpPr/>
          <p:nvPr/>
        </p:nvSpPr>
        <p:spPr>
          <a:xfrm>
            <a:off x="8118186" y="2771548"/>
            <a:ext cx="1911926" cy="526473"/>
          </a:xfrm>
          <a:prstGeom prst="rect">
            <a:avLst/>
          </a:prstGeom>
          <a:solidFill>
            <a:srgbClr val="C8D3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rgbClr val="002060"/>
                </a:solidFill>
              </a:rPr>
              <a:t>Zusammenfassung</a:t>
            </a:r>
          </a:p>
        </p:txBody>
      </p: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D5F5ACD6-D518-B54B-40E0-6050436B16F3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1322531" y="3290455"/>
            <a:ext cx="0" cy="47105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2" name="Gerader Verbinder 21">
            <a:extLst>
              <a:ext uri="{FF2B5EF4-FFF2-40B4-BE49-F238E27FC236}">
                <a16:creationId xmlns:a16="http://schemas.microsoft.com/office/drawing/2014/main" id="{312FFEFB-8392-0076-C308-F250B9540129}"/>
              </a:ext>
            </a:extLst>
          </p:cNvPr>
          <p:cNvCxnSpPr/>
          <p:nvPr/>
        </p:nvCxnSpPr>
        <p:spPr>
          <a:xfrm>
            <a:off x="3643167" y="3298021"/>
            <a:ext cx="6926" cy="47105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8E18B551-8B5A-E8CB-56B5-F99A44124072}"/>
              </a:ext>
            </a:extLst>
          </p:cNvPr>
          <p:cNvCxnSpPr/>
          <p:nvPr/>
        </p:nvCxnSpPr>
        <p:spPr>
          <a:xfrm>
            <a:off x="6199333" y="3276602"/>
            <a:ext cx="6926" cy="47105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C15F3B9A-DC1A-EAA6-2EB4-1F151F007C83}"/>
              </a:ext>
            </a:extLst>
          </p:cNvPr>
          <p:cNvCxnSpPr/>
          <p:nvPr/>
        </p:nvCxnSpPr>
        <p:spPr>
          <a:xfrm>
            <a:off x="9088003" y="3305588"/>
            <a:ext cx="6926" cy="47105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05FCCBB8-0807-62FD-45E6-1DF110D440C7}"/>
              </a:ext>
            </a:extLst>
          </p:cNvPr>
          <p:cNvCxnSpPr>
            <a:cxnSpLocks/>
          </p:cNvCxnSpPr>
          <p:nvPr/>
        </p:nvCxnSpPr>
        <p:spPr>
          <a:xfrm>
            <a:off x="2510557" y="3776642"/>
            <a:ext cx="0" cy="57444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Gerader Verbinder 27">
            <a:extLst>
              <a:ext uri="{FF2B5EF4-FFF2-40B4-BE49-F238E27FC236}">
                <a16:creationId xmlns:a16="http://schemas.microsoft.com/office/drawing/2014/main" id="{1FDEA3DF-8DCF-37E1-A822-4120517784AA}"/>
              </a:ext>
            </a:extLst>
          </p:cNvPr>
          <p:cNvCxnSpPr>
            <a:cxnSpLocks/>
          </p:cNvCxnSpPr>
          <p:nvPr/>
        </p:nvCxnSpPr>
        <p:spPr>
          <a:xfrm>
            <a:off x="5056330" y="3776642"/>
            <a:ext cx="10390" cy="629858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7F107A26-0732-57A8-AE06-D85306ECB518}"/>
              </a:ext>
            </a:extLst>
          </p:cNvPr>
          <p:cNvCxnSpPr>
            <a:cxnSpLocks/>
          </p:cNvCxnSpPr>
          <p:nvPr/>
        </p:nvCxnSpPr>
        <p:spPr>
          <a:xfrm>
            <a:off x="7304230" y="3776642"/>
            <a:ext cx="0" cy="64126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2" name="Textfeld 31">
            <a:extLst>
              <a:ext uri="{FF2B5EF4-FFF2-40B4-BE49-F238E27FC236}">
                <a16:creationId xmlns:a16="http://schemas.microsoft.com/office/drawing/2014/main" id="{BF650849-59BC-B63F-6475-1119D1D2144C}"/>
              </a:ext>
            </a:extLst>
          </p:cNvPr>
          <p:cNvSpPr txBox="1"/>
          <p:nvPr/>
        </p:nvSpPr>
        <p:spPr>
          <a:xfrm>
            <a:off x="9453214" y="3915486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>
                <a:solidFill>
                  <a:srgbClr val="002060"/>
                </a:solidFill>
              </a:rPr>
              <a:t>Zeit</a:t>
            </a: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867636FE-B169-6646-3342-1CB4C2123105}"/>
              </a:ext>
            </a:extLst>
          </p:cNvPr>
          <p:cNvSpPr/>
          <p:nvPr/>
        </p:nvSpPr>
        <p:spPr>
          <a:xfrm>
            <a:off x="9711458" y="4869762"/>
            <a:ext cx="2129561" cy="1163220"/>
          </a:xfrm>
          <a:prstGeom prst="rect">
            <a:avLst/>
          </a:prstGeom>
          <a:solidFill>
            <a:srgbClr val="04519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/>
              <a:t>Wichtig: Zeiten beachten!</a:t>
            </a:r>
          </a:p>
          <a:p>
            <a:pPr algn="ctr"/>
            <a:r>
              <a:rPr lang="de-DE" sz="1400" dirty="0"/>
              <a:t>Bachelorarbeit: 22min </a:t>
            </a:r>
          </a:p>
          <a:p>
            <a:pPr algn="ctr"/>
            <a:r>
              <a:rPr lang="de-DE" sz="1400" dirty="0"/>
              <a:t>(nicht mehr als 25min)</a:t>
            </a:r>
          </a:p>
          <a:p>
            <a:pPr algn="ctr"/>
            <a:r>
              <a:rPr lang="de-DE" sz="1400" dirty="0"/>
              <a:t>Masterarbeit: 25min</a:t>
            </a:r>
          </a:p>
          <a:p>
            <a:pPr algn="ctr"/>
            <a:r>
              <a:rPr lang="de-DE" sz="1400" dirty="0"/>
              <a:t> (nicht mehr als 30 min)</a:t>
            </a:r>
          </a:p>
        </p:txBody>
      </p:sp>
    </p:spTree>
    <p:extLst>
      <p:ext uri="{BB962C8B-B14F-4D97-AF65-F5344CB8AC3E}">
        <p14:creationId xmlns:p14="http://schemas.microsoft.com/office/powerpoint/2010/main" val="2964305619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110DC98-B767-0B07-5D18-85E0AA0D80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de-DE" dirty="0"/>
              <a:t>Seite </a:t>
            </a:r>
            <a:fld id="{7F69B41B-8DF2-4FBB-B56A-7E774CB72DD7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6323BB-2044-8D76-3794-F5C744455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948" y="1829529"/>
            <a:ext cx="11722101" cy="4686215"/>
          </a:xfrm>
        </p:spPr>
        <p:txBody>
          <a:bodyPr/>
          <a:lstStyle/>
          <a:p>
            <a:r>
              <a:rPr lang="de-DE" sz="2000" dirty="0"/>
              <a:t>Es empfiehlt sich auch hier Tabellen und Grafiken darzustellen, das macht es für die Zuhörerschaft einfacher dem Vortrag zu folgen</a:t>
            </a:r>
          </a:p>
          <a:p>
            <a:r>
              <a:rPr lang="de-DE" sz="2000" b="1" dirty="0">
                <a:solidFill>
                  <a:schemeClr val="tx2"/>
                </a:solidFill>
              </a:rPr>
              <a:t>Bitte auf Schrift-, Tabellen- und Grafikgröße achten!</a:t>
            </a:r>
          </a:p>
          <a:p>
            <a:r>
              <a:rPr lang="de-DE" sz="2000" dirty="0"/>
              <a:t>Gerne auch einmal vor dem Vortrag den Vortragsraum aufsuchen, damit es da nicht zu technischen Problemen während des Vortrags kommt.</a:t>
            </a:r>
          </a:p>
          <a:p>
            <a:r>
              <a:rPr lang="de-DE" sz="2000" b="1" dirty="0">
                <a:solidFill>
                  <a:schemeClr val="tx2"/>
                </a:solidFill>
              </a:rPr>
              <a:t>Bitte pünktlich sein, damit nicht zu viel Zeit verloren geht!</a:t>
            </a:r>
          </a:p>
          <a:p>
            <a:r>
              <a:rPr lang="de-DE" sz="2000" dirty="0"/>
              <a:t>Gerne können zum Abschlussvortrag auch andere Studierende, Freunde oder Angehörige mitgebracht werden</a:t>
            </a:r>
          </a:p>
          <a:p>
            <a:r>
              <a:rPr lang="de-DE" sz="2000" b="1" dirty="0">
                <a:solidFill>
                  <a:srgbClr val="04519C"/>
                </a:solidFill>
              </a:rPr>
              <a:t>Bitte auch auf die Farbgestaltung achten (Kontraste, Rot-Grün-Blindheit)!</a:t>
            </a:r>
          </a:p>
          <a:p>
            <a:endParaRPr lang="de-DE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E4D0BF6-3F08-A10B-15AF-D858CB99A1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7344A4A1-C344-374A-2F02-26D3BB9DAC0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e-DE" dirty="0"/>
              <a:t>Tipps für den Abschlussvortrag</a:t>
            </a:r>
          </a:p>
        </p:txBody>
      </p:sp>
    </p:spTree>
    <p:extLst>
      <p:ext uri="{BB962C8B-B14F-4D97-AF65-F5344CB8AC3E}">
        <p14:creationId xmlns:p14="http://schemas.microsoft.com/office/powerpoint/2010/main" val="2919915633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Office">
  <a:themeElements>
    <a:clrScheme name="LUH01">
      <a:dk1>
        <a:sysClr val="windowText" lastClr="000000"/>
      </a:dk1>
      <a:lt1>
        <a:sysClr val="window" lastClr="FFFFFF"/>
      </a:lt1>
      <a:dk2>
        <a:srgbClr val="00509B"/>
      </a:dk2>
      <a:lt2>
        <a:srgbClr val="E7E6E6"/>
      </a:lt2>
      <a:accent1>
        <a:srgbClr val="5B9BD5"/>
      </a:accent1>
      <a:accent2>
        <a:srgbClr val="C8D317"/>
      </a:accent2>
      <a:accent3>
        <a:srgbClr val="A5A5A5"/>
      </a:accent3>
      <a:accent4>
        <a:srgbClr val="FFC000"/>
      </a:accent4>
      <a:accent5>
        <a:srgbClr val="4472C4"/>
      </a:accent5>
      <a:accent6>
        <a:srgbClr val="B3C31F"/>
      </a:accent6>
      <a:hlink>
        <a:srgbClr val="00509B"/>
      </a:hlink>
      <a:folHlink>
        <a:srgbClr val="00509B"/>
      </a:folHlink>
    </a:clrScheme>
    <a:fontScheme name="LUH-Rotis">
      <a:majorFont>
        <a:latin typeface="Rotis Sans Serif Std"/>
        <a:ea typeface=""/>
        <a:cs typeface=""/>
      </a:majorFont>
      <a:minorFont>
        <a:latin typeface="Rotis Sans Serif Std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516</Words>
  <Application>Microsoft Office PowerPoint</Application>
  <PresentationFormat>Breitbild</PresentationFormat>
  <Paragraphs>65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Calibri</vt:lpstr>
      <vt:lpstr>Rotis Sans Serif Std</vt:lpstr>
      <vt:lpstr>Rotis Sans Serif Std Light</vt:lpstr>
      <vt:lpstr>Wingdings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LUH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Leibniz University Hannover</dc:title>
  <dc:creator>Dübbel, Antje</dc:creator>
  <cp:lastModifiedBy>Kurt Schneider</cp:lastModifiedBy>
  <cp:revision>1314</cp:revision>
  <cp:lastPrinted>2021-09-09T07:38:26Z</cp:lastPrinted>
  <dcterms:created xsi:type="dcterms:W3CDTF">2020-05-12T07:17:00Z</dcterms:created>
  <dcterms:modified xsi:type="dcterms:W3CDTF">2023-09-19T15:14:50Z</dcterms:modified>
</cp:coreProperties>
</file>